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24750" cy="106553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3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一幡 堅司" userId="886eaf7d-3076-4bc6-9ff4-e94076dd2d97" providerId="ADAL" clId="{83B5E7D9-48AD-42E9-8514-6957701CE2FF}"/>
    <pc:docChg chg="undo custSel addSld modSld">
      <pc:chgData name="一幡 堅司" userId="886eaf7d-3076-4bc6-9ff4-e94076dd2d97" providerId="ADAL" clId="{83B5E7D9-48AD-42E9-8514-6957701CE2FF}" dt="2021-05-18T04:42:57.727" v="433"/>
      <pc:docMkLst>
        <pc:docMk/>
      </pc:docMkLst>
      <pc:sldChg chg="addSp delSp modSp new mod setBg">
        <pc:chgData name="一幡 堅司" userId="886eaf7d-3076-4bc6-9ff4-e94076dd2d97" providerId="ADAL" clId="{83B5E7D9-48AD-42E9-8514-6957701CE2FF}" dt="2021-04-27T00:34:50.375" v="370" actId="20577"/>
        <pc:sldMkLst>
          <pc:docMk/>
          <pc:sldMk cId="3154705313" sldId="256"/>
        </pc:sldMkLst>
        <pc:spChg chg="del">
          <ac:chgData name="一幡 堅司" userId="886eaf7d-3076-4bc6-9ff4-e94076dd2d97" providerId="ADAL" clId="{83B5E7D9-48AD-42E9-8514-6957701CE2FF}" dt="2021-04-23T07:42:24.324" v="2" actId="478"/>
          <ac:spMkLst>
            <pc:docMk/>
            <pc:sldMk cId="3154705313" sldId="256"/>
            <ac:spMk id="2" creationId="{BF810CDA-9AB0-479B-82E8-F043C8D8F4A3}"/>
          </ac:spMkLst>
        </pc:spChg>
        <pc:spChg chg="del">
          <ac:chgData name="一幡 堅司" userId="886eaf7d-3076-4bc6-9ff4-e94076dd2d97" providerId="ADAL" clId="{83B5E7D9-48AD-42E9-8514-6957701CE2FF}" dt="2021-04-23T07:42:23.515" v="1" actId="478"/>
          <ac:spMkLst>
            <pc:docMk/>
            <pc:sldMk cId="3154705313" sldId="256"/>
            <ac:spMk id="3" creationId="{E61D7051-A640-4B67-AA7C-D3CE57937D59}"/>
          </ac:spMkLst>
        </pc:spChg>
        <pc:spChg chg="add mod">
          <ac:chgData name="一幡 堅司" userId="886eaf7d-3076-4bc6-9ff4-e94076dd2d97" providerId="ADAL" clId="{83B5E7D9-48AD-42E9-8514-6957701CE2FF}" dt="2021-04-23T07:51:06.139" v="211" actId="1076"/>
          <ac:spMkLst>
            <pc:docMk/>
            <pc:sldMk cId="3154705313" sldId="256"/>
            <ac:spMk id="4" creationId="{4B81B5FE-0C9A-4F50-B82D-EE3B6B7C22CD}"/>
          </ac:spMkLst>
        </pc:spChg>
        <pc:spChg chg="add mod ord">
          <ac:chgData name="一幡 堅司" userId="886eaf7d-3076-4bc6-9ff4-e94076dd2d97" providerId="ADAL" clId="{83B5E7D9-48AD-42E9-8514-6957701CE2FF}" dt="2021-04-23T07:49:23.236" v="172" actId="1076"/>
          <ac:spMkLst>
            <pc:docMk/>
            <pc:sldMk cId="3154705313" sldId="256"/>
            <ac:spMk id="5" creationId="{1B4420BE-23C5-4903-A559-A40014F1E448}"/>
          </ac:spMkLst>
        </pc:spChg>
        <pc:spChg chg="add mod">
          <ac:chgData name="一幡 堅司" userId="886eaf7d-3076-4bc6-9ff4-e94076dd2d97" providerId="ADAL" clId="{83B5E7D9-48AD-42E9-8514-6957701CE2FF}" dt="2021-04-27T00:34:50.375" v="370" actId="20577"/>
          <ac:spMkLst>
            <pc:docMk/>
            <pc:sldMk cId="3154705313" sldId="256"/>
            <ac:spMk id="6" creationId="{05BB5E10-6807-49D9-8C19-9B406C25784A}"/>
          </ac:spMkLst>
        </pc:spChg>
        <pc:picChg chg="add del mod">
          <ac:chgData name="一幡 堅司" userId="886eaf7d-3076-4bc6-9ff4-e94076dd2d97" providerId="ADAL" clId="{83B5E7D9-48AD-42E9-8514-6957701CE2FF}" dt="2021-04-23T08:03:12.656" v="342" actId="931"/>
          <ac:picMkLst>
            <pc:docMk/>
            <pc:sldMk cId="3154705313" sldId="256"/>
            <ac:picMk id="3" creationId="{D8284035-7DC2-44A7-A002-6D7CE8C603F7}"/>
          </ac:picMkLst>
        </pc:picChg>
        <pc:picChg chg="add del mod">
          <ac:chgData name="一幡 堅司" userId="886eaf7d-3076-4bc6-9ff4-e94076dd2d97" providerId="ADAL" clId="{83B5E7D9-48AD-42E9-8514-6957701CE2FF}" dt="2021-04-23T08:03:32.135" v="349" actId="478"/>
          <ac:picMkLst>
            <pc:docMk/>
            <pc:sldMk cId="3154705313" sldId="256"/>
            <ac:picMk id="8" creationId="{1487FE55-0F55-4BF1-B2E8-922820A8FB22}"/>
          </ac:picMkLst>
        </pc:picChg>
        <pc:picChg chg="add mod">
          <ac:chgData name="一幡 堅司" userId="886eaf7d-3076-4bc6-9ff4-e94076dd2d97" providerId="ADAL" clId="{83B5E7D9-48AD-42E9-8514-6957701CE2FF}" dt="2021-04-26T07:59:46.159" v="350" actId="732"/>
          <ac:picMkLst>
            <pc:docMk/>
            <pc:sldMk cId="3154705313" sldId="256"/>
            <ac:picMk id="1026" creationId="{F0348557-ADF3-4CF3-9493-1564384C786D}"/>
          </ac:picMkLst>
        </pc:picChg>
      </pc:sldChg>
      <pc:sldChg chg="addSp delSp modSp new mod setBg">
        <pc:chgData name="一幡 堅司" userId="886eaf7d-3076-4bc6-9ff4-e94076dd2d97" providerId="ADAL" clId="{83B5E7D9-48AD-42E9-8514-6957701CE2FF}" dt="2021-05-18T04:42:57.727" v="433"/>
        <pc:sldMkLst>
          <pc:docMk/>
          <pc:sldMk cId="3848761753" sldId="257"/>
        </pc:sldMkLst>
        <pc:spChg chg="del">
          <ac:chgData name="一幡 堅司" userId="886eaf7d-3076-4bc6-9ff4-e94076dd2d97" providerId="ADAL" clId="{83B5E7D9-48AD-42E9-8514-6957701CE2FF}" dt="2021-04-23T07:55:49.543" v="282" actId="478"/>
          <ac:spMkLst>
            <pc:docMk/>
            <pc:sldMk cId="3848761753" sldId="257"/>
            <ac:spMk id="2" creationId="{3C5F004E-3820-4D92-85E0-0A2A0B7742B5}"/>
          </ac:spMkLst>
        </pc:spChg>
        <pc:spChg chg="del">
          <ac:chgData name="一幡 堅司" userId="886eaf7d-3076-4bc6-9ff4-e94076dd2d97" providerId="ADAL" clId="{83B5E7D9-48AD-42E9-8514-6957701CE2FF}" dt="2021-04-23T07:55:50.735" v="283" actId="478"/>
          <ac:spMkLst>
            <pc:docMk/>
            <pc:sldMk cId="3848761753" sldId="257"/>
            <ac:spMk id="3" creationId="{D08B4857-3930-49F5-A6F6-590AEAC2E491}"/>
          </ac:spMkLst>
        </pc:spChg>
        <pc:spChg chg="add mod">
          <ac:chgData name="一幡 堅司" userId="886eaf7d-3076-4bc6-9ff4-e94076dd2d97" providerId="ADAL" clId="{83B5E7D9-48AD-42E9-8514-6957701CE2FF}" dt="2021-05-18T04:42:21.123" v="430" actId="207"/>
          <ac:spMkLst>
            <pc:docMk/>
            <pc:sldMk cId="3848761753" sldId="257"/>
            <ac:spMk id="6" creationId="{46DB26B8-ADC1-4720-8D9F-8A51ADBD53D2}"/>
          </ac:spMkLst>
        </pc:spChg>
        <pc:spChg chg="add mod">
          <ac:chgData name="一幡 堅司" userId="886eaf7d-3076-4bc6-9ff4-e94076dd2d97" providerId="ADAL" clId="{83B5E7D9-48AD-42E9-8514-6957701CE2FF}" dt="2021-05-18T04:42:26.874" v="431" actId="207"/>
          <ac:spMkLst>
            <pc:docMk/>
            <pc:sldMk cId="3848761753" sldId="257"/>
            <ac:spMk id="7" creationId="{D20A4B2E-A969-4F86-A6EA-24A0182AB205}"/>
          </ac:spMkLst>
        </pc:spChg>
        <pc:spChg chg="add mod ord">
          <ac:chgData name="一幡 堅司" userId="886eaf7d-3076-4bc6-9ff4-e94076dd2d97" providerId="ADAL" clId="{83B5E7D9-48AD-42E9-8514-6957701CE2FF}" dt="2021-05-18T04:42:34.836" v="432" actId="14100"/>
          <ac:spMkLst>
            <pc:docMk/>
            <pc:sldMk cId="3848761753" sldId="257"/>
            <ac:spMk id="8" creationId="{7308855E-2944-4E4A-80DC-0077139D9A21}"/>
          </ac:spMkLst>
        </pc:spChg>
        <pc:spChg chg="add mod">
          <ac:chgData name="一幡 堅司" userId="886eaf7d-3076-4bc6-9ff4-e94076dd2d97" providerId="ADAL" clId="{83B5E7D9-48AD-42E9-8514-6957701CE2FF}" dt="2021-04-27T02:03:10.437" v="423" actId="14100"/>
          <ac:spMkLst>
            <pc:docMk/>
            <pc:sldMk cId="3848761753" sldId="257"/>
            <ac:spMk id="9" creationId="{5D7F70C2-9402-4749-8538-8F81CB9122FA}"/>
          </ac:spMkLst>
        </pc:spChg>
        <pc:picChg chg="add mod">
          <ac:chgData name="一幡 堅司" userId="886eaf7d-3076-4bc6-9ff4-e94076dd2d97" providerId="ADAL" clId="{83B5E7D9-48AD-42E9-8514-6957701CE2FF}" dt="2021-05-18T04:42:57.727" v="433"/>
          <ac:picMkLst>
            <pc:docMk/>
            <pc:sldMk cId="3848761753" sldId="257"/>
            <ac:picMk id="5" creationId="{6E275801-4594-43D5-AF4E-1ACCC3EA3866}"/>
          </ac:picMkLst>
        </pc:picChg>
      </pc:sldChg>
    </pc:docChg>
  </pc:docChgLst>
  <pc:docChgLst>
    <pc:chgData name="一幡 堅司" userId="886eaf7d-3076-4bc6-9ff4-e94076dd2d97" providerId="ADAL" clId="{A8ECE120-5E13-469A-884F-641C180FAD7B}"/>
    <pc:docChg chg="delSld">
      <pc:chgData name="一幡 堅司" userId="886eaf7d-3076-4bc6-9ff4-e94076dd2d97" providerId="ADAL" clId="{A8ECE120-5E13-469A-884F-641C180FAD7B}" dt="2021-05-21T08:59:49.134" v="0" actId="47"/>
      <pc:docMkLst>
        <pc:docMk/>
      </pc:docMkLst>
      <pc:sldChg chg="del">
        <pc:chgData name="一幡 堅司" userId="886eaf7d-3076-4bc6-9ff4-e94076dd2d97" providerId="ADAL" clId="{A8ECE120-5E13-469A-884F-641C180FAD7B}" dt="2021-05-21T08:59:49.134" v="0" actId="47"/>
        <pc:sldMkLst>
          <pc:docMk/>
          <pc:sldMk cId="3154705313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4356" y="1743820"/>
            <a:ext cx="6396038" cy="3709623"/>
          </a:xfrm>
        </p:spPr>
        <p:txBody>
          <a:bodyPr anchor="b"/>
          <a:lstStyle>
            <a:lvl1pPr algn="ctr">
              <a:defRPr sz="4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594" y="5596500"/>
            <a:ext cx="5643563" cy="2572564"/>
          </a:xfrm>
        </p:spPr>
        <p:txBody>
          <a:bodyPr/>
          <a:lstStyle>
            <a:lvl1pPr marL="0" indent="0" algn="ctr">
              <a:buNone/>
              <a:defRPr sz="1975"/>
            </a:lvl1pPr>
            <a:lvl2pPr marL="376230" indent="0" algn="ctr">
              <a:buNone/>
              <a:defRPr sz="1646"/>
            </a:lvl2pPr>
            <a:lvl3pPr marL="752460" indent="0" algn="ctr">
              <a:buNone/>
              <a:defRPr sz="1481"/>
            </a:lvl3pPr>
            <a:lvl4pPr marL="1128690" indent="0" algn="ctr">
              <a:buNone/>
              <a:defRPr sz="1317"/>
            </a:lvl4pPr>
            <a:lvl5pPr marL="1504920" indent="0" algn="ctr">
              <a:buNone/>
              <a:defRPr sz="1317"/>
            </a:lvl5pPr>
            <a:lvl6pPr marL="1881149" indent="0" algn="ctr">
              <a:buNone/>
              <a:defRPr sz="1317"/>
            </a:lvl6pPr>
            <a:lvl7pPr marL="2257379" indent="0" algn="ctr">
              <a:buNone/>
              <a:defRPr sz="1317"/>
            </a:lvl7pPr>
            <a:lvl8pPr marL="2633609" indent="0" algn="ctr">
              <a:buNone/>
              <a:defRPr sz="1317"/>
            </a:lvl8pPr>
            <a:lvl9pPr marL="3009839" indent="0" algn="ctr">
              <a:buNone/>
              <a:defRPr sz="131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05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26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4900" y="567296"/>
            <a:ext cx="1622524" cy="902987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7327" y="567296"/>
            <a:ext cx="4773513" cy="902987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7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5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408" y="2656429"/>
            <a:ext cx="6490097" cy="4432308"/>
          </a:xfrm>
        </p:spPr>
        <p:txBody>
          <a:bodyPr anchor="b"/>
          <a:lstStyle>
            <a:lvl1pPr>
              <a:defRPr sz="4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408" y="7130668"/>
            <a:ext cx="6490097" cy="2330846"/>
          </a:xfrm>
        </p:spPr>
        <p:txBody>
          <a:bodyPr/>
          <a:lstStyle>
            <a:lvl1pPr marL="0" indent="0">
              <a:buNone/>
              <a:defRPr sz="1975">
                <a:solidFill>
                  <a:schemeClr val="tx1"/>
                </a:solidFill>
              </a:defRPr>
            </a:lvl1pPr>
            <a:lvl2pPr marL="376230" indent="0">
              <a:buNone/>
              <a:defRPr sz="1646">
                <a:solidFill>
                  <a:schemeClr val="tx1">
                    <a:tint val="75000"/>
                  </a:schemeClr>
                </a:solidFill>
              </a:defRPr>
            </a:lvl2pPr>
            <a:lvl3pPr marL="752460" indent="0">
              <a:buNone/>
              <a:defRPr sz="1481">
                <a:solidFill>
                  <a:schemeClr val="tx1">
                    <a:tint val="75000"/>
                  </a:schemeClr>
                </a:solidFill>
              </a:defRPr>
            </a:lvl3pPr>
            <a:lvl4pPr marL="1128690" indent="0">
              <a:buNone/>
              <a:defRPr sz="1317">
                <a:solidFill>
                  <a:schemeClr val="tx1">
                    <a:tint val="75000"/>
                  </a:schemeClr>
                </a:solidFill>
              </a:defRPr>
            </a:lvl4pPr>
            <a:lvl5pPr marL="1504920" indent="0">
              <a:buNone/>
              <a:defRPr sz="1317">
                <a:solidFill>
                  <a:schemeClr val="tx1">
                    <a:tint val="75000"/>
                  </a:schemeClr>
                </a:solidFill>
              </a:defRPr>
            </a:lvl5pPr>
            <a:lvl6pPr marL="1881149" indent="0">
              <a:buNone/>
              <a:defRPr sz="1317">
                <a:solidFill>
                  <a:schemeClr val="tx1">
                    <a:tint val="75000"/>
                  </a:schemeClr>
                </a:solidFill>
              </a:defRPr>
            </a:lvl6pPr>
            <a:lvl7pPr marL="2257379" indent="0">
              <a:buNone/>
              <a:defRPr sz="1317">
                <a:solidFill>
                  <a:schemeClr val="tx1">
                    <a:tint val="75000"/>
                  </a:schemeClr>
                </a:solidFill>
              </a:defRPr>
            </a:lvl7pPr>
            <a:lvl8pPr marL="2633609" indent="0">
              <a:buNone/>
              <a:defRPr sz="1317">
                <a:solidFill>
                  <a:schemeClr val="tx1">
                    <a:tint val="75000"/>
                  </a:schemeClr>
                </a:solidFill>
              </a:defRPr>
            </a:lvl8pPr>
            <a:lvl9pPr marL="3009839" indent="0">
              <a:buNone/>
              <a:defRPr sz="13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72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7326" y="2836480"/>
            <a:ext cx="3198019" cy="67606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405" y="2836480"/>
            <a:ext cx="3198019" cy="67606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83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307" y="567298"/>
            <a:ext cx="6490097" cy="20595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308" y="2612029"/>
            <a:ext cx="3183321" cy="1280115"/>
          </a:xfrm>
        </p:spPr>
        <p:txBody>
          <a:bodyPr anchor="b"/>
          <a:lstStyle>
            <a:lvl1pPr marL="0" indent="0">
              <a:buNone/>
              <a:defRPr sz="1975" b="1"/>
            </a:lvl1pPr>
            <a:lvl2pPr marL="376230" indent="0">
              <a:buNone/>
              <a:defRPr sz="1646" b="1"/>
            </a:lvl2pPr>
            <a:lvl3pPr marL="752460" indent="0">
              <a:buNone/>
              <a:defRPr sz="1481" b="1"/>
            </a:lvl3pPr>
            <a:lvl4pPr marL="1128690" indent="0">
              <a:buNone/>
              <a:defRPr sz="1317" b="1"/>
            </a:lvl4pPr>
            <a:lvl5pPr marL="1504920" indent="0">
              <a:buNone/>
              <a:defRPr sz="1317" b="1"/>
            </a:lvl5pPr>
            <a:lvl6pPr marL="1881149" indent="0">
              <a:buNone/>
              <a:defRPr sz="1317" b="1"/>
            </a:lvl6pPr>
            <a:lvl7pPr marL="2257379" indent="0">
              <a:buNone/>
              <a:defRPr sz="1317" b="1"/>
            </a:lvl7pPr>
            <a:lvl8pPr marL="2633609" indent="0">
              <a:buNone/>
              <a:defRPr sz="1317" b="1"/>
            </a:lvl8pPr>
            <a:lvl9pPr marL="3009839" indent="0">
              <a:buNone/>
              <a:defRPr sz="131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308" y="3892144"/>
            <a:ext cx="3183321" cy="572475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09405" y="2612029"/>
            <a:ext cx="3198999" cy="1280115"/>
          </a:xfrm>
        </p:spPr>
        <p:txBody>
          <a:bodyPr anchor="b"/>
          <a:lstStyle>
            <a:lvl1pPr marL="0" indent="0">
              <a:buNone/>
              <a:defRPr sz="1975" b="1"/>
            </a:lvl1pPr>
            <a:lvl2pPr marL="376230" indent="0">
              <a:buNone/>
              <a:defRPr sz="1646" b="1"/>
            </a:lvl2pPr>
            <a:lvl3pPr marL="752460" indent="0">
              <a:buNone/>
              <a:defRPr sz="1481" b="1"/>
            </a:lvl3pPr>
            <a:lvl4pPr marL="1128690" indent="0">
              <a:buNone/>
              <a:defRPr sz="1317" b="1"/>
            </a:lvl4pPr>
            <a:lvl5pPr marL="1504920" indent="0">
              <a:buNone/>
              <a:defRPr sz="1317" b="1"/>
            </a:lvl5pPr>
            <a:lvl6pPr marL="1881149" indent="0">
              <a:buNone/>
              <a:defRPr sz="1317" b="1"/>
            </a:lvl6pPr>
            <a:lvl7pPr marL="2257379" indent="0">
              <a:buNone/>
              <a:defRPr sz="1317" b="1"/>
            </a:lvl7pPr>
            <a:lvl8pPr marL="2633609" indent="0">
              <a:buNone/>
              <a:defRPr sz="1317" b="1"/>
            </a:lvl8pPr>
            <a:lvl9pPr marL="3009839" indent="0">
              <a:buNone/>
              <a:defRPr sz="131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9405" y="3892144"/>
            <a:ext cx="3198999" cy="572475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83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8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68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307" y="710353"/>
            <a:ext cx="2426928" cy="2486237"/>
          </a:xfrm>
        </p:spPr>
        <p:txBody>
          <a:bodyPr anchor="b"/>
          <a:lstStyle>
            <a:lvl1pPr>
              <a:defRPr sz="263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8999" y="1534168"/>
            <a:ext cx="3809405" cy="7572169"/>
          </a:xfrm>
        </p:spPr>
        <p:txBody>
          <a:bodyPr/>
          <a:lstStyle>
            <a:lvl1pPr>
              <a:defRPr sz="2633"/>
            </a:lvl1pPr>
            <a:lvl2pPr>
              <a:defRPr sz="2304"/>
            </a:lvl2pPr>
            <a:lvl3pPr>
              <a:defRPr sz="1975"/>
            </a:lvl3pPr>
            <a:lvl4pPr>
              <a:defRPr sz="1646"/>
            </a:lvl4pPr>
            <a:lvl5pPr>
              <a:defRPr sz="1646"/>
            </a:lvl5pPr>
            <a:lvl6pPr>
              <a:defRPr sz="1646"/>
            </a:lvl6pPr>
            <a:lvl7pPr>
              <a:defRPr sz="1646"/>
            </a:lvl7pPr>
            <a:lvl8pPr>
              <a:defRPr sz="1646"/>
            </a:lvl8pPr>
            <a:lvl9pPr>
              <a:defRPr sz="16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307" y="3196590"/>
            <a:ext cx="2426928" cy="5922078"/>
          </a:xfrm>
        </p:spPr>
        <p:txBody>
          <a:bodyPr/>
          <a:lstStyle>
            <a:lvl1pPr marL="0" indent="0">
              <a:buNone/>
              <a:defRPr sz="1317"/>
            </a:lvl1pPr>
            <a:lvl2pPr marL="376230" indent="0">
              <a:buNone/>
              <a:defRPr sz="1152"/>
            </a:lvl2pPr>
            <a:lvl3pPr marL="752460" indent="0">
              <a:buNone/>
              <a:defRPr sz="987"/>
            </a:lvl3pPr>
            <a:lvl4pPr marL="1128690" indent="0">
              <a:buNone/>
              <a:defRPr sz="823"/>
            </a:lvl4pPr>
            <a:lvl5pPr marL="1504920" indent="0">
              <a:buNone/>
              <a:defRPr sz="823"/>
            </a:lvl5pPr>
            <a:lvl6pPr marL="1881149" indent="0">
              <a:buNone/>
              <a:defRPr sz="823"/>
            </a:lvl6pPr>
            <a:lvl7pPr marL="2257379" indent="0">
              <a:buNone/>
              <a:defRPr sz="823"/>
            </a:lvl7pPr>
            <a:lvl8pPr marL="2633609" indent="0">
              <a:buNone/>
              <a:defRPr sz="823"/>
            </a:lvl8pPr>
            <a:lvl9pPr marL="3009839" indent="0">
              <a:buNone/>
              <a:defRPr sz="8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85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307" y="710353"/>
            <a:ext cx="2426928" cy="2486237"/>
          </a:xfrm>
        </p:spPr>
        <p:txBody>
          <a:bodyPr anchor="b"/>
          <a:lstStyle>
            <a:lvl1pPr>
              <a:defRPr sz="263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98999" y="1534168"/>
            <a:ext cx="3809405" cy="7572169"/>
          </a:xfrm>
        </p:spPr>
        <p:txBody>
          <a:bodyPr anchor="t"/>
          <a:lstStyle>
            <a:lvl1pPr marL="0" indent="0">
              <a:buNone/>
              <a:defRPr sz="2633"/>
            </a:lvl1pPr>
            <a:lvl2pPr marL="376230" indent="0">
              <a:buNone/>
              <a:defRPr sz="2304"/>
            </a:lvl2pPr>
            <a:lvl3pPr marL="752460" indent="0">
              <a:buNone/>
              <a:defRPr sz="1975"/>
            </a:lvl3pPr>
            <a:lvl4pPr marL="1128690" indent="0">
              <a:buNone/>
              <a:defRPr sz="1646"/>
            </a:lvl4pPr>
            <a:lvl5pPr marL="1504920" indent="0">
              <a:buNone/>
              <a:defRPr sz="1646"/>
            </a:lvl5pPr>
            <a:lvl6pPr marL="1881149" indent="0">
              <a:buNone/>
              <a:defRPr sz="1646"/>
            </a:lvl6pPr>
            <a:lvl7pPr marL="2257379" indent="0">
              <a:buNone/>
              <a:defRPr sz="1646"/>
            </a:lvl7pPr>
            <a:lvl8pPr marL="2633609" indent="0">
              <a:buNone/>
              <a:defRPr sz="1646"/>
            </a:lvl8pPr>
            <a:lvl9pPr marL="3009839" indent="0">
              <a:buNone/>
              <a:defRPr sz="16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307" y="3196590"/>
            <a:ext cx="2426928" cy="5922078"/>
          </a:xfrm>
        </p:spPr>
        <p:txBody>
          <a:bodyPr/>
          <a:lstStyle>
            <a:lvl1pPr marL="0" indent="0">
              <a:buNone/>
              <a:defRPr sz="1317"/>
            </a:lvl1pPr>
            <a:lvl2pPr marL="376230" indent="0">
              <a:buNone/>
              <a:defRPr sz="1152"/>
            </a:lvl2pPr>
            <a:lvl3pPr marL="752460" indent="0">
              <a:buNone/>
              <a:defRPr sz="987"/>
            </a:lvl3pPr>
            <a:lvl4pPr marL="1128690" indent="0">
              <a:buNone/>
              <a:defRPr sz="823"/>
            </a:lvl4pPr>
            <a:lvl5pPr marL="1504920" indent="0">
              <a:buNone/>
              <a:defRPr sz="823"/>
            </a:lvl5pPr>
            <a:lvl6pPr marL="1881149" indent="0">
              <a:buNone/>
              <a:defRPr sz="823"/>
            </a:lvl6pPr>
            <a:lvl7pPr marL="2257379" indent="0">
              <a:buNone/>
              <a:defRPr sz="823"/>
            </a:lvl7pPr>
            <a:lvl8pPr marL="2633609" indent="0">
              <a:buNone/>
              <a:defRPr sz="823"/>
            </a:lvl8pPr>
            <a:lvl9pPr marL="3009839" indent="0">
              <a:buNone/>
              <a:defRPr sz="8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64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7327" y="567298"/>
            <a:ext cx="6490097" cy="2059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327" y="2836480"/>
            <a:ext cx="6490097" cy="6760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7326" y="9875887"/>
            <a:ext cx="1693069" cy="5672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A843C-C9CD-4B62-9D08-4763D0E339CA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2574" y="9875887"/>
            <a:ext cx="2539603" cy="5672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4355" y="9875887"/>
            <a:ext cx="1693069" cy="5672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EA99D-4D37-41F2-B360-0360EBE0C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23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2460" rtl="0" eaLnBrk="1" latinLnBrk="0" hangingPunct="1">
        <a:lnSpc>
          <a:spcPct val="90000"/>
        </a:lnSpc>
        <a:spcBef>
          <a:spcPct val="0"/>
        </a:spcBef>
        <a:buNone/>
        <a:defRPr kumimoji="1" sz="36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115" indent="-188115" algn="l" defTabSz="752460" rtl="0" eaLnBrk="1" latinLnBrk="0" hangingPunct="1">
        <a:lnSpc>
          <a:spcPct val="90000"/>
        </a:lnSpc>
        <a:spcBef>
          <a:spcPts val="823"/>
        </a:spcBef>
        <a:buFont typeface="Arial" panose="020B0604020202020204" pitchFamily="34" charset="0"/>
        <a:buChar char="•"/>
        <a:defRPr kumimoji="1" sz="2304" kern="1200">
          <a:solidFill>
            <a:schemeClr val="tx1"/>
          </a:solidFill>
          <a:latin typeface="+mn-lt"/>
          <a:ea typeface="+mn-ea"/>
          <a:cs typeface="+mn-cs"/>
        </a:defRPr>
      </a:lvl1pPr>
      <a:lvl2pPr marL="564345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kumimoji="1" sz="1975" kern="1200">
          <a:solidFill>
            <a:schemeClr val="tx1"/>
          </a:solidFill>
          <a:latin typeface="+mn-lt"/>
          <a:ea typeface="+mn-ea"/>
          <a:cs typeface="+mn-cs"/>
        </a:defRPr>
      </a:lvl2pPr>
      <a:lvl3pPr marL="940575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kumimoji="1" sz="1646" kern="1200">
          <a:solidFill>
            <a:schemeClr val="tx1"/>
          </a:solidFill>
          <a:latin typeface="+mn-lt"/>
          <a:ea typeface="+mn-ea"/>
          <a:cs typeface="+mn-cs"/>
        </a:defRPr>
      </a:lvl3pPr>
      <a:lvl4pPr marL="1316805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4pPr>
      <a:lvl5pPr marL="169303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5pPr>
      <a:lvl6pPr marL="206926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6pPr>
      <a:lvl7pPr marL="244549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7pPr>
      <a:lvl8pPr marL="282172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8pPr>
      <a:lvl9pPr marL="3197954" indent="-188115" algn="l" defTabSz="75246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2460" rtl="0" eaLnBrk="1" latinLnBrk="0" hangingPunct="1"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1pPr>
      <a:lvl2pPr marL="376230" algn="l" defTabSz="752460" rtl="0" eaLnBrk="1" latinLnBrk="0" hangingPunct="1"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2pPr>
      <a:lvl3pPr marL="752460" algn="l" defTabSz="752460" rtl="0" eaLnBrk="1" latinLnBrk="0" hangingPunct="1"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3pPr>
      <a:lvl4pPr marL="1128690" algn="l" defTabSz="752460" rtl="0" eaLnBrk="1" latinLnBrk="0" hangingPunct="1"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4pPr>
      <a:lvl5pPr marL="1504920" algn="l" defTabSz="752460" rtl="0" eaLnBrk="1" latinLnBrk="0" hangingPunct="1"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5pPr>
      <a:lvl6pPr marL="1881149" algn="l" defTabSz="752460" rtl="0" eaLnBrk="1" latinLnBrk="0" hangingPunct="1"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6pPr>
      <a:lvl7pPr marL="2257379" algn="l" defTabSz="752460" rtl="0" eaLnBrk="1" latinLnBrk="0" hangingPunct="1"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7pPr>
      <a:lvl8pPr marL="2633609" algn="l" defTabSz="752460" rtl="0" eaLnBrk="1" latinLnBrk="0" hangingPunct="1"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8pPr>
      <a:lvl9pPr marL="3009839" algn="l" defTabSz="752460" rtl="0" eaLnBrk="1" latinLnBrk="0" hangingPunct="1">
        <a:defRPr kumimoji="1" sz="14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308855E-2944-4E4A-80DC-0077139D9A21}"/>
              </a:ext>
            </a:extLst>
          </p:cNvPr>
          <p:cNvSpPr/>
          <p:nvPr/>
        </p:nvSpPr>
        <p:spPr>
          <a:xfrm>
            <a:off x="473907" y="892628"/>
            <a:ext cx="6576936" cy="6638471"/>
          </a:xfrm>
          <a:prstGeom prst="roundRect">
            <a:avLst>
              <a:gd name="adj" fmla="val 7193"/>
            </a:avLst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ロゴ, アイコン&#10;&#10;自動的に生成された説明">
            <a:extLst>
              <a:ext uri="{FF2B5EF4-FFF2-40B4-BE49-F238E27FC236}">
                <a16:creationId xmlns:a16="http://schemas.microsoft.com/office/drawing/2014/main" id="{6E275801-4594-43D5-AF4E-1ACCC3EA38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49" y="1811382"/>
            <a:ext cx="5206191" cy="5206191"/>
          </a:xfrm>
          <a:prstGeom prst="rect">
            <a:avLst/>
          </a:prstGeom>
        </p:spPr>
      </p:pic>
      <p:sp>
        <p:nvSpPr>
          <p:cNvPr id="6" name="矢印: 折線 5">
            <a:extLst>
              <a:ext uri="{FF2B5EF4-FFF2-40B4-BE49-F238E27FC236}">
                <a16:creationId xmlns:a16="http://schemas.microsoft.com/office/drawing/2014/main" id="{46DB26B8-ADC1-4720-8D9F-8A51ADBD53D2}"/>
              </a:ext>
            </a:extLst>
          </p:cNvPr>
          <p:cNvSpPr/>
          <p:nvPr/>
        </p:nvSpPr>
        <p:spPr>
          <a:xfrm rot="5400000">
            <a:off x="3688506" y="1881720"/>
            <a:ext cx="1966246" cy="1825571"/>
          </a:xfrm>
          <a:prstGeom prst="bentArrow">
            <a:avLst>
              <a:gd name="adj1" fmla="val 17000"/>
              <a:gd name="adj2" fmla="val 15667"/>
              <a:gd name="adj3" fmla="val 25000"/>
              <a:gd name="adj4" fmla="val 6375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0A4B2E-A969-4F86-A6EA-24A0182AB205}"/>
              </a:ext>
            </a:extLst>
          </p:cNvPr>
          <p:cNvSpPr/>
          <p:nvPr/>
        </p:nvSpPr>
        <p:spPr>
          <a:xfrm>
            <a:off x="422777" y="7666430"/>
            <a:ext cx="6935734" cy="19422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b="1" dirty="0">
                <a:solidFill>
                  <a:schemeClr val="accent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ふたを閉めてから</a:t>
            </a:r>
            <a:endParaRPr kumimoji="1" lang="en-US" altLang="ja-JP" sz="6000" b="1" dirty="0">
              <a:solidFill>
                <a:schemeClr val="accent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6000" b="1" dirty="0">
                <a:solidFill>
                  <a:schemeClr val="accent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流してください。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5D7F70C2-9402-4749-8538-8F81CB9122FA}"/>
              </a:ext>
            </a:extLst>
          </p:cNvPr>
          <p:cNvSpPr/>
          <p:nvPr/>
        </p:nvSpPr>
        <p:spPr>
          <a:xfrm>
            <a:off x="-7064" y="9889499"/>
            <a:ext cx="7531814" cy="459072"/>
          </a:xfrm>
          <a:prstGeom prst="roundRect">
            <a:avLst>
              <a:gd name="adj" fmla="val 1939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CLEAN and SAFE TOYOOKA</a:t>
            </a:r>
            <a:r>
              <a:rPr kumimoji="1" lang="ja-JP" altLang="en-US" sz="2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認証施設</a:t>
            </a:r>
          </a:p>
        </p:txBody>
      </p:sp>
    </p:spTree>
    <p:extLst>
      <p:ext uri="{BB962C8B-B14F-4D97-AF65-F5344CB8AC3E}">
        <p14:creationId xmlns:p14="http://schemas.microsoft.com/office/powerpoint/2010/main" val="3848761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13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一幡 堅司</dc:creator>
  <cp:lastModifiedBy>一幡 堅司</cp:lastModifiedBy>
  <cp:revision>1</cp:revision>
  <cp:lastPrinted>2021-05-18T04:43:20Z</cp:lastPrinted>
  <dcterms:created xsi:type="dcterms:W3CDTF">2021-04-23T07:41:35Z</dcterms:created>
  <dcterms:modified xsi:type="dcterms:W3CDTF">2021-05-21T08:59:49Z</dcterms:modified>
</cp:coreProperties>
</file>